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C774-8D3A-4F76-B1F4-8DB241560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174FB-F648-43D1-9D18-D4EC7E92A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0EE4C-7EF4-48DE-9D67-3EC954C2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EFE3-DAB6-45FD-B7F1-D67F06DB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5EDBF-45F8-48EC-BF1C-E22BACC5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8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5E95-0F9C-41C7-BF1B-499E3AEA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3362A-C020-4BA4-B2F4-2C4EBB55D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61175-082A-4286-B59E-094D18D8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168BA-89A6-40BF-96D8-2D6BC406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7F6E9-F3E0-4920-B2B8-3AA1D0BE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3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2A8C5E-6D6A-451A-9512-71AC1940A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3AFC4-DBF4-4080-B6D3-535038478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24602-25E4-408B-9EAD-1421AA449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641F3-3153-4C47-B10F-2B6180948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4C8D3-C68B-4FEF-BEB8-4CE665E1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3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F591-A581-41B5-95D9-1FD0A6F8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995C0-A5EE-4DF2-90D3-1408EA50E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F7A4E-7A57-4AFC-A120-E80A4731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345A2-DB11-4062-BDD8-599E710C2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6BDDB-80DF-4C3D-8327-8F2F6FD83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8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BF39D-F564-4CF0-8416-C7FA244F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B4F0E-0FE1-4E0F-BDB2-5FC25C9DD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4E0A3-74F4-47C9-9CDF-22F88F86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1F771-BE84-4702-9C1E-62B3052F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D7C8C-AD37-4034-9131-8FF746C5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4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F206-9FD9-4508-AB15-221DCF66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3B1A-E481-4EB6-8FB9-072E8497A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77760-E560-41C6-A476-0D392F667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3AF45-98AD-4DE2-BC1B-48C6F377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129AC-8A84-4E60-BC41-3F1C1BF23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68A87-307D-48B2-921F-327C15DD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1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E3B28-96FF-4174-9DCB-B1D60C3E7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425A7-3428-4EA2-92B2-926C690DE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802F9-75D9-41D3-921D-0379F02EE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E86C3-9C4B-4DE1-B218-270E953CD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6F2B1-1537-4B66-8DE6-7189C2F51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0D415-99D6-40BC-9349-7C589374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F2435-09C7-4ED2-810D-5A8FD348A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AFAEC-6E62-4E5E-8649-287E66A6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7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B3BB8-5461-4569-972B-99349CCFF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63D8F-F983-4CF5-BD3C-0DA02F4F8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C297D-1979-4DE9-B015-8C15F7F7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EF6E9-2175-4AC5-9DCB-3498D3446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0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E7AF8A-E865-4F4B-9AC3-C6FA0F30C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105BC-5DBC-4E54-8B92-D3A0F5CB4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E7EE9-2002-4A17-AE7A-77C3E9F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7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009E-79D7-40C2-8F2D-5CC856AF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085F7-6699-4C50-B5BD-A8EC8B108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B91BC0-0B00-42E5-8EF5-2DB8B8C8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36CA0-33E7-4A1E-8870-48B97E31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19BCD-8B2B-4A26-A792-D1186505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B095-E4BF-4415-9EE4-592DE20D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3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E1E0-D8DA-4459-86BC-27A8A920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53921-B2C1-469A-AB27-99DF6D57E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6BB08-1A8A-4F23-989F-07189F554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200A8-8FA8-421D-B1DC-5009031B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44110-ED4D-465C-A628-2C696CE7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546B6-BD27-4283-BC09-D46C1CDD3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5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D9CE3-F2A4-4C90-B348-11D0AD5A7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0A060-F250-4D25-BEEA-78194160C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88219-C519-46CE-B437-7438BBDFE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69484-54A0-4B91-AF1B-3602FE5676C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36BC2-CC7D-499C-977B-698DEEF28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7DD6F-755E-4942-9540-739A7EC20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C8863-FDF5-4B16-84F3-158473B8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1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FD35-421B-44D7-9ECA-D7DF28277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“Perfect” PBLI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51FE5-FCB8-42ED-9C1A-0F989A4911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Sperling 4/20</a:t>
            </a:r>
          </a:p>
        </p:txBody>
      </p:sp>
    </p:spTree>
    <p:extLst>
      <p:ext uri="{BB962C8B-B14F-4D97-AF65-F5344CB8AC3E}">
        <p14:creationId xmlns:p14="http://schemas.microsoft.com/office/powerpoint/2010/main" val="1623514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8328D-568D-408A-A2F6-83250C91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5D190-51DD-4876-BBA1-3544AED7A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Applicable if the study had a binary or yes/no result</a:t>
            </a:r>
          </a:p>
          <a:p>
            <a:r>
              <a:rPr lang="en-US" dirty="0"/>
              <a:t>NNT = 1/ARR</a:t>
            </a:r>
          </a:p>
          <a:p>
            <a:r>
              <a:rPr lang="en-US" dirty="0"/>
              <a:t>If no statistical difference between intervention and control then NNT is infinite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0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B65E-1083-4382-AC5F-CABA6AF74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POEM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F9F18-5E43-4C34-B372-FBD486C5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POEM=morbidity, mortality, cost</a:t>
            </a:r>
          </a:p>
          <a:p>
            <a:r>
              <a:rPr lang="en-US" dirty="0"/>
              <a:t>DOE=improvement in a lab or </a:t>
            </a:r>
            <a:r>
              <a:rPr lang="en-US" dirty="0" err="1"/>
              <a:t>xray</a:t>
            </a:r>
            <a:r>
              <a:rPr lang="en-US" dirty="0"/>
              <a:t> finding</a:t>
            </a:r>
          </a:p>
        </p:txBody>
      </p:sp>
    </p:spTree>
    <p:extLst>
      <p:ext uri="{BB962C8B-B14F-4D97-AF65-F5344CB8AC3E}">
        <p14:creationId xmlns:p14="http://schemas.microsoft.com/office/powerpoint/2010/main" val="155071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8A0D5-1A69-427D-8EFD-0378BE76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evidence, Use a standardized rating scale such as SORT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AF75C8A-0E49-4A35-B2E2-42F02C868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0" y="1690688"/>
            <a:ext cx="9361715" cy="5167312"/>
          </a:xfrm>
        </p:spPr>
      </p:pic>
    </p:spTree>
    <p:extLst>
      <p:ext uri="{BB962C8B-B14F-4D97-AF65-F5344CB8AC3E}">
        <p14:creationId xmlns:p14="http://schemas.microsoft.com/office/powerpoint/2010/main" val="379616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52037-8A03-42F5-8986-3FAEF045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would tell the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44219-94A7-4C5F-AF2E-15D717FFF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2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291F-A82E-4218-B496-AA621E2C0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5CD49-1B3C-4363-A45C-383FCDAAC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2-3 take home points</a:t>
            </a:r>
          </a:p>
        </p:txBody>
      </p:sp>
    </p:spTree>
    <p:extLst>
      <p:ext uri="{BB962C8B-B14F-4D97-AF65-F5344CB8AC3E}">
        <p14:creationId xmlns:p14="http://schemas.microsoft.com/office/powerpoint/2010/main" val="37688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D206-70BF-43DF-93C1-A98C5BFD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B2B5-B0B0-4280-AA2E-8EF96A872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2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ABC9-E9A5-49DD-B860-65A6A9DA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ECCAE-90E9-48A0-A971-DEBF0E09B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2-3 things </a:t>
            </a:r>
            <a:r>
              <a:rPr lang="en-US" b="1" dirty="0"/>
              <a:t>I want my audience to know or understand </a:t>
            </a:r>
            <a:r>
              <a:rPr lang="en-US" dirty="0"/>
              <a:t>at the end of this presentation</a:t>
            </a:r>
          </a:p>
          <a:p>
            <a:r>
              <a:rPr lang="en-US" dirty="0"/>
              <a:t>Utilize this template to construct an effective EBM presentation</a:t>
            </a:r>
          </a:p>
          <a:p>
            <a:r>
              <a:rPr lang="en-US" dirty="0"/>
              <a:t>Speak clearly, slowly, and minimize the number of words/slide</a:t>
            </a:r>
          </a:p>
        </p:txBody>
      </p:sp>
    </p:spTree>
    <p:extLst>
      <p:ext uri="{BB962C8B-B14F-4D97-AF65-F5344CB8AC3E}">
        <p14:creationId xmlns:p14="http://schemas.microsoft.com/office/powerpoint/2010/main" val="171901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B891-2568-4718-95A0-5BC7BEEC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7242B-B561-4CBB-ACE1-E81F176E9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Brief, bullet pointed encounter including the question patient asked me or that I asked based on the encounter</a:t>
            </a:r>
          </a:p>
        </p:txBody>
      </p:sp>
    </p:spTree>
    <p:extLst>
      <p:ext uri="{BB962C8B-B14F-4D97-AF65-F5344CB8AC3E}">
        <p14:creationId xmlns:p14="http://schemas.microsoft.com/office/powerpoint/2010/main" val="35272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5552-E690-46D6-813A-A314816A0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question in PPICO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89C4-979D-4327-9014-4BE7478A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</a:t>
            </a:r>
          </a:p>
          <a:p>
            <a:r>
              <a:rPr lang="en-US" dirty="0"/>
              <a:t>Problem</a:t>
            </a:r>
          </a:p>
          <a:p>
            <a:r>
              <a:rPr lang="en-US" dirty="0"/>
              <a:t>Intervention</a:t>
            </a:r>
          </a:p>
          <a:p>
            <a:r>
              <a:rPr lang="en-US" dirty="0"/>
              <a:t>Comparison</a:t>
            </a:r>
          </a:p>
          <a:p>
            <a:r>
              <a:rPr lang="en-US" dirty="0"/>
              <a:t>Outcome-ideally a patient-oriented outcome (morbidity, mortality, cost)</a:t>
            </a:r>
          </a:p>
        </p:txBody>
      </p:sp>
    </p:spTree>
    <p:extLst>
      <p:ext uri="{BB962C8B-B14F-4D97-AF65-F5344CB8AC3E}">
        <p14:creationId xmlns:p14="http://schemas.microsoft.com/office/powerpoint/2010/main" val="403515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7BBCF-EDCF-4E4E-83F7-4BFB9BBF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0420-7E40-4A77-84C4-B04710E46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VERY BRIEF IF AT ALL</a:t>
            </a:r>
          </a:p>
          <a:p>
            <a:r>
              <a:rPr lang="en-US" b="1" dirty="0"/>
              <a:t>ONLY IF NECESSARY TO EXPLAIN HOW/WHY YOU FORMULATED YOUR QUESTION</a:t>
            </a:r>
          </a:p>
        </p:txBody>
      </p:sp>
    </p:spTree>
    <p:extLst>
      <p:ext uri="{BB962C8B-B14F-4D97-AF65-F5344CB8AC3E}">
        <p14:creationId xmlns:p14="http://schemas.microsoft.com/office/powerpoint/2010/main" val="427125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D0F2-018F-4B0D-892B-33D835A1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21148-7665-42DA-8240-38AFF6182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terms</a:t>
            </a:r>
          </a:p>
          <a:p>
            <a:r>
              <a:rPr lang="en-US" dirty="0"/>
              <a:t>Sites used</a:t>
            </a:r>
          </a:p>
          <a:p>
            <a:r>
              <a:rPr lang="en-US" dirty="0"/>
              <a:t>What you found</a:t>
            </a:r>
          </a:p>
          <a:p>
            <a:r>
              <a:rPr lang="en-US" dirty="0"/>
              <a:t>Why you chose your particular article</a:t>
            </a:r>
          </a:p>
        </p:txBody>
      </p:sp>
    </p:spTree>
    <p:extLst>
      <p:ext uri="{BB962C8B-B14F-4D97-AF65-F5344CB8AC3E}">
        <p14:creationId xmlns:p14="http://schemas.microsoft.com/office/powerpoint/2010/main" val="984120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4066-0095-450E-9E51-9F6504DB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 and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35153-900A-41BD-A0B3-431574EE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or 2 bullet pointed slides</a:t>
            </a:r>
          </a:p>
        </p:txBody>
      </p:sp>
    </p:spTree>
    <p:extLst>
      <p:ext uri="{BB962C8B-B14F-4D97-AF65-F5344CB8AC3E}">
        <p14:creationId xmlns:p14="http://schemas.microsoft.com/office/powerpoint/2010/main" val="85265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5C3F-C393-434C-B3F8-3D388414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Relevance-How well does this article answer my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6F0E8-20E6-460A-B816-7B2E2CDFE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51837-C4DC-4CA5-8473-23E3625C9E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My PPICO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83924-BF1D-4592-BD6F-B380F2D3D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5BB5F-05B9-471C-B29B-90900D8303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Article PPICO</a:t>
            </a:r>
          </a:p>
        </p:txBody>
      </p:sp>
    </p:spTree>
    <p:extLst>
      <p:ext uri="{BB962C8B-B14F-4D97-AF65-F5344CB8AC3E}">
        <p14:creationId xmlns:p14="http://schemas.microsoft.com/office/powerpoint/2010/main" val="415062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27480F-7005-4A17-B837-2DE93D48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C317CC-5999-49E9-97BD-CB24A98FE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FRISBEE or other relevant checklist </a:t>
            </a:r>
          </a:p>
          <a:p>
            <a:r>
              <a:rPr lang="en-US" dirty="0"/>
              <a:t>Additional thoughts you have about strength/weakness of study (size of study, funding source,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432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244</Words>
  <Application>Microsoft Office PowerPoint</Application>
  <PresentationFormat>Widescreen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“Perfect” PBLI template</vt:lpstr>
      <vt:lpstr>Objectives</vt:lpstr>
      <vt:lpstr>Patient case</vt:lpstr>
      <vt:lpstr>Clinical question in PPICO format</vt:lpstr>
      <vt:lpstr>Disease background</vt:lpstr>
      <vt:lpstr>Search process</vt:lpstr>
      <vt:lpstr>Study design and findings</vt:lpstr>
      <vt:lpstr>Relevance-How well does this article answer my question</vt:lpstr>
      <vt:lpstr>Validity</vt:lpstr>
      <vt:lpstr>NNT</vt:lpstr>
      <vt:lpstr>POEM vs DOE</vt:lpstr>
      <vt:lpstr>Level of evidence, Use a standardized rating scale such as SORT</vt:lpstr>
      <vt:lpstr>What you would tell the patient</vt:lpstr>
      <vt:lpstr>Summary</vt:lpstr>
      <vt:lpstr>References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“Perfect EBM template</dc:title>
  <dc:creator>David Sperling</dc:creator>
  <cp:lastModifiedBy>Barbara A. Tschantz</cp:lastModifiedBy>
  <cp:revision>5</cp:revision>
  <dcterms:created xsi:type="dcterms:W3CDTF">2020-04-28T16:25:23Z</dcterms:created>
  <dcterms:modified xsi:type="dcterms:W3CDTF">2024-04-22T18:45:57Z</dcterms:modified>
</cp:coreProperties>
</file>